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3"/>
  </p:notesMasterIdLst>
  <p:handoutMasterIdLst>
    <p:handoutMasterId r:id="rId4"/>
  </p:handoutMasterIdLst>
  <p:sldIdLst>
    <p:sldId id="256" r:id="rId2"/>
  </p:sldIdLst>
  <p:sldSz cx="30276800" cy="42813288"/>
  <p:notesSz cx="6858000" cy="9926638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8200" kern="1200">
        <a:solidFill>
          <a:srgbClr val="000000"/>
        </a:solidFill>
        <a:latin typeface="Arial" panose="020B0604020202020204" pitchFamily="34" charset="0"/>
        <a:ea typeface="ヒラギノ角ゴ ProN W3" charset="-128"/>
        <a:cs typeface="+mn-cs"/>
        <a:sym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8200" kern="1200">
        <a:solidFill>
          <a:srgbClr val="000000"/>
        </a:solidFill>
        <a:latin typeface="Arial" panose="020B0604020202020204" pitchFamily="34" charset="0"/>
        <a:ea typeface="ヒラギノ角ゴ ProN W3" charset="-128"/>
        <a:cs typeface="+mn-cs"/>
        <a:sym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8200" kern="1200">
        <a:solidFill>
          <a:srgbClr val="000000"/>
        </a:solidFill>
        <a:latin typeface="Arial" panose="020B0604020202020204" pitchFamily="34" charset="0"/>
        <a:ea typeface="ヒラギノ角ゴ ProN W3" charset="-128"/>
        <a:cs typeface="+mn-cs"/>
        <a:sym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8200" kern="1200">
        <a:solidFill>
          <a:srgbClr val="000000"/>
        </a:solidFill>
        <a:latin typeface="Arial" panose="020B0604020202020204" pitchFamily="34" charset="0"/>
        <a:ea typeface="ヒラギノ角ゴ ProN W3" charset="-128"/>
        <a:cs typeface="+mn-cs"/>
        <a:sym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8200" kern="1200">
        <a:solidFill>
          <a:srgbClr val="000000"/>
        </a:solidFill>
        <a:latin typeface="Arial" panose="020B0604020202020204" pitchFamily="34" charset="0"/>
        <a:ea typeface="ヒラギノ角ゴ ProN W3" charset="-128"/>
        <a:cs typeface="+mn-cs"/>
        <a:sym typeface="Arial" panose="020B0604020202020204" pitchFamily="34" charset="0"/>
      </a:defRPr>
    </a:lvl5pPr>
    <a:lvl6pPr marL="2286000" algn="l" defTabSz="914400" rtl="0" eaLnBrk="1" latinLnBrk="0" hangingPunct="1">
      <a:defRPr sz="8200" kern="1200">
        <a:solidFill>
          <a:srgbClr val="000000"/>
        </a:solidFill>
        <a:latin typeface="Arial" panose="020B0604020202020204" pitchFamily="34" charset="0"/>
        <a:ea typeface="ヒラギノ角ゴ ProN W3" charset="-128"/>
        <a:cs typeface="+mn-cs"/>
        <a:sym typeface="Arial" panose="020B0604020202020204" pitchFamily="34" charset="0"/>
      </a:defRPr>
    </a:lvl6pPr>
    <a:lvl7pPr marL="2743200" algn="l" defTabSz="914400" rtl="0" eaLnBrk="1" latinLnBrk="0" hangingPunct="1">
      <a:defRPr sz="8200" kern="1200">
        <a:solidFill>
          <a:srgbClr val="000000"/>
        </a:solidFill>
        <a:latin typeface="Arial" panose="020B0604020202020204" pitchFamily="34" charset="0"/>
        <a:ea typeface="ヒラギノ角ゴ ProN W3" charset="-128"/>
        <a:cs typeface="+mn-cs"/>
        <a:sym typeface="Arial" panose="020B0604020202020204" pitchFamily="34" charset="0"/>
      </a:defRPr>
    </a:lvl7pPr>
    <a:lvl8pPr marL="3200400" algn="l" defTabSz="914400" rtl="0" eaLnBrk="1" latinLnBrk="0" hangingPunct="1">
      <a:defRPr sz="8200" kern="1200">
        <a:solidFill>
          <a:srgbClr val="000000"/>
        </a:solidFill>
        <a:latin typeface="Arial" panose="020B0604020202020204" pitchFamily="34" charset="0"/>
        <a:ea typeface="ヒラギノ角ゴ ProN W3" charset="-128"/>
        <a:cs typeface="+mn-cs"/>
        <a:sym typeface="Arial" panose="020B0604020202020204" pitchFamily="34" charset="0"/>
      </a:defRPr>
    </a:lvl8pPr>
    <a:lvl9pPr marL="3657600" algn="l" defTabSz="914400" rtl="0" eaLnBrk="1" latinLnBrk="0" hangingPunct="1">
      <a:defRPr sz="8200" kern="1200">
        <a:solidFill>
          <a:srgbClr val="000000"/>
        </a:solidFill>
        <a:latin typeface="Arial" panose="020B0604020202020204" pitchFamily="34" charset="0"/>
        <a:ea typeface="ヒラギノ角ゴ ProN W3" charset="-128"/>
        <a:cs typeface="+mn-cs"/>
        <a:sym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6639">
          <p15:clr>
            <a:srgbClr val="A4A3A4"/>
          </p15:clr>
        </p15:guide>
        <p15:guide id="2" orient="horz" pos="2144">
          <p15:clr>
            <a:srgbClr val="A4A3A4"/>
          </p15:clr>
        </p15:guide>
        <p15:guide id="3" orient="horz" pos="4231">
          <p15:clr>
            <a:srgbClr val="A4A3A4"/>
          </p15:clr>
        </p15:guide>
        <p15:guide id="4" pos="78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7368A"/>
    <a:srgbClr val="9900FF"/>
    <a:srgbClr val="3B216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79"/>
    <p:restoredTop sz="94650"/>
  </p:normalViewPr>
  <p:slideViewPr>
    <p:cSldViewPr snapToGrid="0">
      <p:cViewPr varScale="1">
        <p:scale>
          <a:sx n="17" d="100"/>
          <a:sy n="17" d="100"/>
        </p:scale>
        <p:origin x="3204" y="180"/>
      </p:cViewPr>
      <p:guideLst>
        <p:guide orient="horz" pos="26639"/>
        <p:guide orient="horz" pos="2144"/>
        <p:guide orient="horz" pos="4231"/>
        <p:guide pos="78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notesMaster" Target="notesMasters/notesMaster1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5CFE48E-DF91-4DC9-B76F-DDC1584B8DA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2098" cy="495675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 eaLnBrk="1" hangingPunct="1">
              <a:defRPr sz="1300"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5296133-0856-4E4E-89DF-3273E43C842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414" y="1"/>
            <a:ext cx="2972098" cy="495675"/>
          </a:xfrm>
          <a:prstGeom prst="rect">
            <a:avLst/>
          </a:prstGeom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300"/>
            </a:lvl1pPr>
          </a:lstStyle>
          <a:p>
            <a:fld id="{11AC90A7-7EDA-4487-828D-1C65807FE6F0}" type="datetimeFigureOut">
              <a:rPr lang="en-US" altLang="en-US"/>
              <a:pPr/>
              <a:t>9/6/2018</a:t>
            </a:fld>
            <a:endParaRPr lang="en-US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A8ECD5-B61F-4DE5-92C0-C9C44A9F206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29323"/>
            <a:ext cx="2972098" cy="495675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 eaLnBrk="1" hangingPunct="1">
              <a:defRPr sz="1300"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4C0727-28DD-44F4-95E3-7333453424C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414" y="9429323"/>
            <a:ext cx="2972098" cy="495675"/>
          </a:xfrm>
          <a:prstGeom prst="rect">
            <a:avLst/>
          </a:prstGeom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300"/>
            </a:lvl1pPr>
          </a:lstStyle>
          <a:p>
            <a:fld id="{F8800931-8B86-4A7C-A1B5-9DADD1223DF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840664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63F23B8-49CF-4F6E-97C5-D1993A137B3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2098" cy="495675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 eaLnBrk="1" hangingPunct="1">
              <a:defRPr sz="1300"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800E71-69B8-4354-987F-A2F4875A26A9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414" y="1"/>
            <a:ext cx="2972098" cy="495675"/>
          </a:xfrm>
          <a:prstGeom prst="rect">
            <a:avLst/>
          </a:prstGeom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300"/>
            </a:lvl1pPr>
          </a:lstStyle>
          <a:p>
            <a:fld id="{E6229D87-1FD3-4555-AD22-8BE584284479}" type="datetimeFigureOut">
              <a:rPr lang="en-US" altLang="en-US"/>
              <a:pPr/>
              <a:t>9/6/2018</a:t>
            </a:fld>
            <a:endParaRPr lang="en-US" alt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FE5A8E78-06CD-4C3F-B954-3E7A759453F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112963" y="744538"/>
            <a:ext cx="263207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6CBDB150-F703-44DF-B904-AAB430AA80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6098" y="4715482"/>
            <a:ext cx="5485805" cy="4466002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CA4B0D-55F5-4A3B-B643-2F86065DC5E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429323"/>
            <a:ext cx="2972098" cy="495675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 eaLnBrk="1" hangingPunct="1">
              <a:defRPr sz="1300"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EBD012-7D8E-4169-B92B-CBECE1DFB3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414" y="9429323"/>
            <a:ext cx="2972098" cy="495675"/>
          </a:xfrm>
          <a:prstGeom prst="rect">
            <a:avLst/>
          </a:prstGeom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300"/>
            </a:lvl1pPr>
          </a:lstStyle>
          <a:p>
            <a:fld id="{D735CB7F-D6E6-4E1B-995F-DE42DFF67A1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5073583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Slide Image Placeholder 1">
            <a:extLst>
              <a:ext uri="{FF2B5EF4-FFF2-40B4-BE49-F238E27FC236}">
                <a16:creationId xmlns:a16="http://schemas.microsoft.com/office/drawing/2014/main" id="{7539D8B6-5C71-4F5A-A3AC-3B94FDA072D1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2" name="Notes Placeholder 2">
            <a:extLst>
              <a:ext uri="{FF2B5EF4-FFF2-40B4-BE49-F238E27FC236}">
                <a16:creationId xmlns:a16="http://schemas.microsoft.com/office/drawing/2014/main" id="{D94E4891-B9F7-4455-ABB3-0AFDF116FB6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en-US"/>
              <a:t>Notes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US"/>
              <a:t>Do not change font size – check with us if you really cannot make the space work for you</a:t>
            </a:r>
          </a:p>
        </p:txBody>
      </p:sp>
      <p:sp>
        <p:nvSpPr>
          <p:cNvPr id="5123" name="Slide Number Placeholder 3">
            <a:extLst>
              <a:ext uri="{FF2B5EF4-FFF2-40B4-BE49-F238E27FC236}">
                <a16:creationId xmlns:a16="http://schemas.microsoft.com/office/drawing/2014/main" id="{AF1AF499-2009-49DB-8D62-6B70D1BFC50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82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Arial" panose="020B0604020202020204" pitchFamily="34" charset="0"/>
              </a:defRPr>
            </a:lvl1pPr>
            <a:lvl2pPr marL="742950" indent="-285750">
              <a:defRPr sz="82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Arial" panose="020B0604020202020204" pitchFamily="34" charset="0"/>
              </a:defRPr>
            </a:lvl2pPr>
            <a:lvl3pPr marL="1143000" indent="-228600">
              <a:defRPr sz="82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Arial" panose="020B0604020202020204" pitchFamily="34" charset="0"/>
              </a:defRPr>
            </a:lvl3pPr>
            <a:lvl4pPr marL="1600200" indent="-228600">
              <a:defRPr sz="82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Arial" panose="020B0604020202020204" pitchFamily="34" charset="0"/>
              </a:defRPr>
            </a:lvl4pPr>
            <a:lvl5pPr marL="2057400" indent="-228600">
              <a:defRPr sz="82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Arial" panose="020B0604020202020204" pitchFamily="34" charset="0"/>
              </a:defRPr>
            </a:lvl9pPr>
          </a:lstStyle>
          <a:p>
            <a:fld id="{3063EDA1-1A51-46EB-A57B-7D7353993755}" type="slidenum">
              <a:rPr lang="en-US" altLang="en-US" sz="1300"/>
              <a:pPr/>
              <a:t>1</a:t>
            </a:fld>
            <a:endParaRPr lang="en-US" altLang="en-US" sz="1300"/>
          </a:p>
        </p:txBody>
      </p:sp>
    </p:spTree>
    <p:extLst>
      <p:ext uri="{BB962C8B-B14F-4D97-AF65-F5344CB8AC3E}">
        <p14:creationId xmlns:p14="http://schemas.microsoft.com/office/powerpoint/2010/main" val="19437481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74352641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emf"/><Relationship Id="rId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3">
            <a:extLst>
              <a:ext uri="{FF2B5EF4-FFF2-40B4-BE49-F238E27FC236}">
                <a16:creationId xmlns:a16="http://schemas.microsoft.com/office/drawing/2014/main" id="{B013CC0F-BAE7-4ADA-B6C7-BD5AE959304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0174863"/>
            <a:ext cx="30275213" cy="276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18" descr="Header.jpg">
            <a:extLst>
              <a:ext uri="{FF2B5EF4-FFF2-40B4-BE49-F238E27FC236}">
                <a16:creationId xmlns:a16="http://schemas.microsoft.com/office/drawing/2014/main" id="{FED50FA9-1048-4D74-BCAD-BE596760E5A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7938"/>
            <a:ext cx="27651075" cy="64452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1">
            <a:extLst>
              <a:ext uri="{FF2B5EF4-FFF2-40B4-BE49-F238E27FC236}">
                <a16:creationId xmlns:a16="http://schemas.microsoft.com/office/drawing/2014/main" id="{4976E689-E74A-46BC-93E2-1F5F469621EC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400" y="41579800"/>
            <a:ext cx="9145588" cy="781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ransition/>
  <p:txStyles>
    <p:titleStyle>
      <a:lvl1pPr marL="39688" indent="-39688" algn="ctr" rtl="0" eaLnBrk="0" fontAlgn="base" hangingPunct="0">
        <a:spcBef>
          <a:spcPct val="0"/>
        </a:spcBef>
        <a:spcAft>
          <a:spcPct val="0"/>
        </a:spcAft>
        <a:defRPr sz="20100">
          <a:solidFill>
            <a:schemeClr val="tx1"/>
          </a:solidFill>
          <a:latin typeface="+mj-lt"/>
          <a:ea typeface="+mj-ea"/>
          <a:cs typeface="+mj-cs"/>
          <a:sym typeface="Lucida Grande" charset="0"/>
        </a:defRPr>
      </a:lvl1pPr>
      <a:lvl2pPr marL="39688" indent="-39688" algn="ctr" rtl="0" eaLnBrk="0" fontAlgn="base" hangingPunct="0">
        <a:spcBef>
          <a:spcPct val="0"/>
        </a:spcBef>
        <a:spcAft>
          <a:spcPct val="0"/>
        </a:spcAft>
        <a:defRPr sz="20100">
          <a:solidFill>
            <a:schemeClr val="tx1"/>
          </a:solidFill>
          <a:latin typeface="Lucida Grande" charset="0"/>
          <a:ea typeface="ヒラギノ角ゴ ProN W3" charset="0"/>
          <a:cs typeface="ヒラギノ角ゴ ProN W3" charset="0"/>
          <a:sym typeface="Lucida Grande" charset="0"/>
        </a:defRPr>
      </a:lvl2pPr>
      <a:lvl3pPr marL="39688" indent="-39688" algn="ctr" rtl="0" eaLnBrk="0" fontAlgn="base" hangingPunct="0">
        <a:spcBef>
          <a:spcPct val="0"/>
        </a:spcBef>
        <a:spcAft>
          <a:spcPct val="0"/>
        </a:spcAft>
        <a:defRPr sz="20100">
          <a:solidFill>
            <a:schemeClr val="tx1"/>
          </a:solidFill>
          <a:latin typeface="Lucida Grande" charset="0"/>
          <a:ea typeface="ヒラギノ角ゴ ProN W3" charset="0"/>
          <a:cs typeface="ヒラギノ角ゴ ProN W3" charset="0"/>
          <a:sym typeface="Lucida Grande" charset="0"/>
        </a:defRPr>
      </a:lvl3pPr>
      <a:lvl4pPr marL="39688" indent="-39688" algn="ctr" rtl="0" eaLnBrk="0" fontAlgn="base" hangingPunct="0">
        <a:spcBef>
          <a:spcPct val="0"/>
        </a:spcBef>
        <a:spcAft>
          <a:spcPct val="0"/>
        </a:spcAft>
        <a:defRPr sz="20100">
          <a:solidFill>
            <a:schemeClr val="tx1"/>
          </a:solidFill>
          <a:latin typeface="Lucida Grande" charset="0"/>
          <a:ea typeface="ヒラギノ角ゴ ProN W3" charset="0"/>
          <a:cs typeface="ヒラギノ角ゴ ProN W3" charset="0"/>
          <a:sym typeface="Lucida Grande" charset="0"/>
        </a:defRPr>
      </a:lvl4pPr>
      <a:lvl5pPr marL="39688" indent="-39688" algn="ctr" rtl="0" eaLnBrk="0" fontAlgn="base" hangingPunct="0">
        <a:spcBef>
          <a:spcPct val="0"/>
        </a:spcBef>
        <a:spcAft>
          <a:spcPct val="0"/>
        </a:spcAft>
        <a:defRPr sz="20100">
          <a:solidFill>
            <a:schemeClr val="tx1"/>
          </a:solidFill>
          <a:latin typeface="Lucida Grande" charset="0"/>
          <a:ea typeface="ヒラギノ角ゴ ProN W3" charset="0"/>
          <a:cs typeface="ヒラギノ角ゴ ProN W3" charset="0"/>
          <a:sym typeface="Lucida Grande" charset="0"/>
        </a:defRPr>
      </a:lvl5pPr>
      <a:lvl6pPr marL="496888" algn="ctr" rtl="0" fontAlgn="base">
        <a:spcBef>
          <a:spcPct val="0"/>
        </a:spcBef>
        <a:spcAft>
          <a:spcPct val="0"/>
        </a:spcAft>
        <a:defRPr sz="20100">
          <a:solidFill>
            <a:schemeClr val="tx1"/>
          </a:solidFill>
          <a:latin typeface="Lucida Grande" charset="0"/>
          <a:ea typeface="ヒラギノ角ゴ ProN W3" charset="0"/>
          <a:cs typeface="ヒラギノ角ゴ ProN W3" charset="0"/>
          <a:sym typeface="Lucida Grande" charset="0"/>
        </a:defRPr>
      </a:lvl6pPr>
      <a:lvl7pPr marL="954088" algn="ctr" rtl="0" fontAlgn="base">
        <a:spcBef>
          <a:spcPct val="0"/>
        </a:spcBef>
        <a:spcAft>
          <a:spcPct val="0"/>
        </a:spcAft>
        <a:defRPr sz="20100">
          <a:solidFill>
            <a:schemeClr val="tx1"/>
          </a:solidFill>
          <a:latin typeface="Lucida Grande" charset="0"/>
          <a:ea typeface="ヒラギノ角ゴ ProN W3" charset="0"/>
          <a:cs typeface="ヒラギノ角ゴ ProN W3" charset="0"/>
          <a:sym typeface="Lucida Grande" charset="0"/>
        </a:defRPr>
      </a:lvl7pPr>
      <a:lvl8pPr marL="1411288" algn="ctr" rtl="0" fontAlgn="base">
        <a:spcBef>
          <a:spcPct val="0"/>
        </a:spcBef>
        <a:spcAft>
          <a:spcPct val="0"/>
        </a:spcAft>
        <a:defRPr sz="20100">
          <a:solidFill>
            <a:schemeClr val="tx1"/>
          </a:solidFill>
          <a:latin typeface="Lucida Grande" charset="0"/>
          <a:ea typeface="ヒラギノ角ゴ ProN W3" charset="0"/>
          <a:cs typeface="ヒラギノ角ゴ ProN W3" charset="0"/>
          <a:sym typeface="Lucida Grande" charset="0"/>
        </a:defRPr>
      </a:lvl8pPr>
      <a:lvl9pPr marL="1868488" algn="ctr" rtl="0" fontAlgn="base">
        <a:spcBef>
          <a:spcPct val="0"/>
        </a:spcBef>
        <a:spcAft>
          <a:spcPct val="0"/>
        </a:spcAft>
        <a:defRPr sz="20100">
          <a:solidFill>
            <a:schemeClr val="tx1"/>
          </a:solidFill>
          <a:latin typeface="Lucida Grande" charset="0"/>
          <a:ea typeface="ヒラギノ角ゴ ProN W3" charset="0"/>
          <a:cs typeface="ヒラギノ角ゴ ProN W3" charset="0"/>
          <a:sym typeface="Lucida Grande" charset="0"/>
        </a:defRPr>
      </a:lvl9pPr>
    </p:titleStyle>
    <p:bodyStyle>
      <a:lvl1pPr marL="1604963" indent="-1565275" algn="l" rtl="0" eaLnBrk="0" fontAlgn="base" hangingPunct="0">
        <a:spcBef>
          <a:spcPts val="3500"/>
        </a:spcBef>
        <a:spcAft>
          <a:spcPct val="0"/>
        </a:spcAft>
        <a:buClr>
          <a:srgbClr val="000000"/>
        </a:buClr>
        <a:buSzPct val="100000"/>
        <a:buFont typeface="Arial" panose="020B0604020202020204" pitchFamily="34" charset="0"/>
        <a:buChar char="•"/>
        <a:defRPr sz="14600">
          <a:solidFill>
            <a:schemeClr val="tx1"/>
          </a:solidFill>
          <a:latin typeface="+mn-lt"/>
          <a:ea typeface="+mn-ea"/>
          <a:cs typeface="+mn-cs"/>
          <a:sym typeface="Lucida Grande" charset="0"/>
        </a:defRPr>
      </a:lvl1pPr>
      <a:lvl2pPr marL="3430588" indent="-1303338" algn="l" rtl="0" eaLnBrk="0" fontAlgn="base" hangingPunct="0">
        <a:spcBef>
          <a:spcPts val="3000"/>
        </a:spcBef>
        <a:spcAft>
          <a:spcPct val="0"/>
        </a:spcAft>
        <a:buClr>
          <a:srgbClr val="000000"/>
        </a:buClr>
        <a:buSzPct val="100000"/>
        <a:buFont typeface="Arial" panose="020B0604020202020204" pitchFamily="34" charset="0"/>
        <a:buChar char="–"/>
        <a:defRPr sz="12700">
          <a:solidFill>
            <a:schemeClr val="tx1"/>
          </a:solidFill>
          <a:latin typeface="+mn-lt"/>
          <a:ea typeface="+mn-ea"/>
          <a:cs typeface="+mn-cs"/>
          <a:sym typeface="Lucida Grande" charset="0"/>
        </a:defRPr>
      </a:lvl2pPr>
      <a:lvl3pPr marL="5257800" indent="-1041400" algn="l" rtl="0" eaLnBrk="0" fontAlgn="base" hangingPunct="0">
        <a:spcBef>
          <a:spcPts val="2600"/>
        </a:spcBef>
        <a:spcAft>
          <a:spcPct val="0"/>
        </a:spcAft>
        <a:buClr>
          <a:srgbClr val="000000"/>
        </a:buClr>
        <a:buSzPct val="100000"/>
        <a:buFont typeface="Arial" panose="020B0604020202020204" pitchFamily="34" charset="0"/>
        <a:buChar char="•"/>
        <a:defRPr sz="10900">
          <a:solidFill>
            <a:schemeClr val="tx1"/>
          </a:solidFill>
          <a:latin typeface="+mn-lt"/>
          <a:ea typeface="+mn-ea"/>
          <a:cs typeface="+mn-cs"/>
          <a:sym typeface="Lucida Grande" charset="0"/>
        </a:defRPr>
      </a:lvl3pPr>
      <a:lvl4pPr marL="7346950" indent="-1041400" algn="l" rtl="0" eaLnBrk="0" fontAlgn="base" hangingPunct="0">
        <a:spcBef>
          <a:spcPts val="2200"/>
        </a:spcBef>
        <a:spcAft>
          <a:spcPct val="0"/>
        </a:spcAft>
        <a:buClr>
          <a:srgbClr val="000000"/>
        </a:buClr>
        <a:buSzPct val="100000"/>
        <a:buFont typeface="Arial" panose="020B0604020202020204" pitchFamily="34" charset="0"/>
        <a:buChar char="–"/>
        <a:defRPr sz="9200">
          <a:solidFill>
            <a:schemeClr val="tx1"/>
          </a:solidFill>
          <a:latin typeface="+mn-lt"/>
          <a:ea typeface="+mn-ea"/>
          <a:cs typeface="+mn-cs"/>
          <a:sym typeface="Lucida Grande" charset="0"/>
        </a:defRPr>
      </a:lvl4pPr>
      <a:lvl5pPr marL="9436100" indent="-1041400" algn="l" rtl="0" eaLnBrk="0" fontAlgn="base" hangingPunct="0">
        <a:spcBef>
          <a:spcPts val="2200"/>
        </a:spcBef>
        <a:spcAft>
          <a:spcPct val="0"/>
        </a:spcAft>
        <a:buClr>
          <a:srgbClr val="000000"/>
        </a:buClr>
        <a:buSzPct val="100000"/>
        <a:buFont typeface="Arial" panose="020B0604020202020204" pitchFamily="34" charset="0"/>
        <a:buChar char="»"/>
        <a:defRPr sz="9200">
          <a:solidFill>
            <a:schemeClr val="tx1"/>
          </a:solidFill>
          <a:latin typeface="+mn-lt"/>
          <a:ea typeface="+mn-ea"/>
          <a:cs typeface="+mn-cs"/>
          <a:sym typeface="Lucida Grande" charset="0"/>
        </a:defRPr>
      </a:lvl5pPr>
      <a:lvl6pPr marL="9893300" indent="-1041400" algn="l" rtl="0" fontAlgn="base">
        <a:spcBef>
          <a:spcPts val="2200"/>
        </a:spcBef>
        <a:spcAft>
          <a:spcPct val="0"/>
        </a:spcAft>
        <a:buClr>
          <a:srgbClr val="000000"/>
        </a:buClr>
        <a:buSzPct val="100000"/>
        <a:buFont typeface="Arial" charset="0"/>
        <a:buChar char="»"/>
        <a:defRPr sz="9200">
          <a:solidFill>
            <a:schemeClr val="tx1"/>
          </a:solidFill>
          <a:latin typeface="+mn-lt"/>
          <a:ea typeface="+mn-ea"/>
          <a:cs typeface="+mn-cs"/>
          <a:sym typeface="Lucida Grande" charset="0"/>
        </a:defRPr>
      </a:lvl6pPr>
      <a:lvl7pPr marL="10350500" indent="-1041400" algn="l" rtl="0" fontAlgn="base">
        <a:spcBef>
          <a:spcPts val="2200"/>
        </a:spcBef>
        <a:spcAft>
          <a:spcPct val="0"/>
        </a:spcAft>
        <a:buClr>
          <a:srgbClr val="000000"/>
        </a:buClr>
        <a:buSzPct val="100000"/>
        <a:buFont typeface="Arial" charset="0"/>
        <a:buChar char="»"/>
        <a:defRPr sz="9200">
          <a:solidFill>
            <a:schemeClr val="tx1"/>
          </a:solidFill>
          <a:latin typeface="+mn-lt"/>
          <a:ea typeface="+mn-ea"/>
          <a:cs typeface="+mn-cs"/>
          <a:sym typeface="Lucida Grande" charset="0"/>
        </a:defRPr>
      </a:lvl7pPr>
      <a:lvl8pPr marL="10807700" indent="-1041400" algn="l" rtl="0" fontAlgn="base">
        <a:spcBef>
          <a:spcPts val="2200"/>
        </a:spcBef>
        <a:spcAft>
          <a:spcPct val="0"/>
        </a:spcAft>
        <a:buClr>
          <a:srgbClr val="000000"/>
        </a:buClr>
        <a:buSzPct val="100000"/>
        <a:buFont typeface="Arial" charset="0"/>
        <a:buChar char="»"/>
        <a:defRPr sz="9200">
          <a:solidFill>
            <a:schemeClr val="tx1"/>
          </a:solidFill>
          <a:latin typeface="+mn-lt"/>
          <a:ea typeface="+mn-ea"/>
          <a:cs typeface="+mn-cs"/>
          <a:sym typeface="Lucida Grande" charset="0"/>
        </a:defRPr>
      </a:lvl8pPr>
      <a:lvl9pPr marL="11264900" indent="-1041400" algn="l" rtl="0" fontAlgn="base">
        <a:spcBef>
          <a:spcPts val="2200"/>
        </a:spcBef>
        <a:spcAft>
          <a:spcPct val="0"/>
        </a:spcAft>
        <a:buClr>
          <a:srgbClr val="000000"/>
        </a:buClr>
        <a:buSzPct val="100000"/>
        <a:buFont typeface="Arial" charset="0"/>
        <a:buChar char="»"/>
        <a:defRPr sz="9200">
          <a:solidFill>
            <a:schemeClr val="tx1"/>
          </a:solidFill>
          <a:latin typeface="+mn-lt"/>
          <a:ea typeface="+mn-ea"/>
          <a:cs typeface="+mn-cs"/>
          <a:sym typeface="Lucida Grande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Rectangle 5">
            <a:extLst>
              <a:ext uri="{FF2B5EF4-FFF2-40B4-BE49-F238E27FC236}">
                <a16:creationId xmlns:a16="http://schemas.microsoft.com/office/drawing/2014/main" id="{FB3CA694-13D4-4322-B998-995CDB5F9153}"/>
              </a:ext>
            </a:extLst>
          </p:cNvPr>
          <p:cNvSpPr>
            <a:spLocks/>
          </p:cNvSpPr>
          <p:nvPr/>
        </p:nvSpPr>
        <p:spPr bwMode="auto">
          <a:xfrm>
            <a:off x="3827429" y="5841749"/>
            <a:ext cx="22621941" cy="1257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63500" tIns="63500" rIns="129359" bIns="63500" anchor="t"/>
          <a:lstStyle>
            <a:lvl1pPr marL="1588">
              <a:defRPr sz="82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Arial" panose="020B0604020202020204" pitchFamily="34" charset="0"/>
              </a:defRPr>
            </a:lvl1pPr>
            <a:lvl2pPr marL="742950" indent="-285750">
              <a:defRPr sz="82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Arial" panose="020B0604020202020204" pitchFamily="34" charset="0"/>
              </a:defRPr>
            </a:lvl2pPr>
            <a:lvl3pPr marL="1143000" indent="-228600">
              <a:defRPr sz="82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Arial" panose="020B0604020202020204" pitchFamily="34" charset="0"/>
              </a:defRPr>
            </a:lvl3pPr>
            <a:lvl4pPr marL="1600200" indent="-228600">
              <a:defRPr sz="82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Arial" panose="020B0604020202020204" pitchFamily="34" charset="0"/>
              </a:defRPr>
            </a:lvl4pPr>
            <a:lvl5pPr marL="2057400" indent="-228600">
              <a:defRPr sz="82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Arial" panose="020B0604020202020204" pitchFamily="34" charset="0"/>
              </a:defRPr>
            </a:lvl9pPr>
          </a:lstStyle>
          <a:p>
            <a:pPr marL="1270" eaLnBrk="1" hangingPunct="1">
              <a:lnSpc>
                <a:spcPct val="120000"/>
              </a:lnSpc>
            </a:pPr>
            <a:r>
              <a:rPr lang="en-US" altLang="en-US" sz="6400" b="1" dirty="0">
                <a:solidFill>
                  <a:srgbClr val="3B2161"/>
                </a:solidFill>
                <a:latin typeface="Calibri" panose="020F0502020204030204" pitchFamily="34" charset="0"/>
                <a:ea typeface="ヒラギノ角ゴ Pro W3" charset="-128"/>
                <a:cs typeface="Calibri"/>
              </a:rPr>
              <a:t>Exploring GDPR Compliance Over Provenance Graphs Using SHACL</a:t>
            </a:r>
          </a:p>
        </p:txBody>
      </p:sp>
      <p:sp>
        <p:nvSpPr>
          <p:cNvPr id="4099" name="Rectangle 10">
            <a:extLst>
              <a:ext uri="{FF2B5EF4-FFF2-40B4-BE49-F238E27FC236}">
                <a16:creationId xmlns:a16="http://schemas.microsoft.com/office/drawing/2014/main" id="{A4494E0E-265B-4F83-AF52-C99BBE113956}"/>
              </a:ext>
            </a:extLst>
          </p:cNvPr>
          <p:cNvSpPr>
            <a:spLocks/>
          </p:cNvSpPr>
          <p:nvPr/>
        </p:nvSpPr>
        <p:spPr bwMode="auto">
          <a:xfrm>
            <a:off x="8279598" y="7012091"/>
            <a:ext cx="15624672" cy="959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3500" tIns="63500" rIns="129359" bIns="63500" anchor="t">
            <a:spAutoFit/>
          </a:bodyPr>
          <a:lstStyle>
            <a:lvl1pPr marL="1588">
              <a:defRPr sz="82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Arial" panose="020B0604020202020204" pitchFamily="34" charset="0"/>
              </a:defRPr>
            </a:lvl1pPr>
            <a:lvl2pPr marL="742950" indent="-285750">
              <a:defRPr sz="82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Arial" panose="020B0604020202020204" pitchFamily="34" charset="0"/>
              </a:defRPr>
            </a:lvl2pPr>
            <a:lvl3pPr marL="1143000" indent="-228600">
              <a:defRPr sz="82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Arial" panose="020B0604020202020204" pitchFamily="34" charset="0"/>
              </a:defRPr>
            </a:lvl3pPr>
            <a:lvl4pPr marL="1600200" indent="-228600">
              <a:defRPr sz="82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Arial" panose="020B0604020202020204" pitchFamily="34" charset="0"/>
              </a:defRPr>
            </a:lvl4pPr>
            <a:lvl5pPr marL="2057400" indent="-228600">
              <a:defRPr sz="82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Arial" panose="020B0604020202020204" pitchFamily="34" charset="0"/>
              </a:defRPr>
            </a:lvl9pPr>
          </a:lstStyle>
          <a:p>
            <a:pPr marL="1270" eaLnBrk="1" hangingPunct="1"/>
            <a:r>
              <a:rPr lang="en-US" altLang="en-US" sz="5400" b="1" dirty="0" err="1">
                <a:solidFill>
                  <a:schemeClr val="tx1"/>
                </a:solidFill>
                <a:latin typeface="Calibri" panose="020F0502020204030204" pitchFamily="34" charset="0"/>
                <a:ea typeface="ヒラギノ角ゴ Pro W3" charset="-128"/>
                <a:cs typeface="Calibri"/>
              </a:rPr>
              <a:t>Harshvardhan</a:t>
            </a:r>
            <a:r>
              <a:rPr lang="en-US" altLang="en-US" sz="5400" b="1" dirty="0">
                <a:solidFill>
                  <a:schemeClr val="tx1"/>
                </a:solidFill>
                <a:latin typeface="Calibri" panose="020F0502020204030204" pitchFamily="34" charset="0"/>
                <a:ea typeface="ヒラギノ角ゴ Pro W3" charset="-128"/>
                <a:cs typeface="Calibri"/>
              </a:rPr>
              <a:t> J. Pandit, Declan O'Sullivan, Dave Lewis</a:t>
            </a:r>
          </a:p>
        </p:txBody>
      </p:sp>
      <p:sp>
        <p:nvSpPr>
          <p:cNvPr id="4101" name="Rectangle 16">
            <a:extLst>
              <a:ext uri="{FF2B5EF4-FFF2-40B4-BE49-F238E27FC236}">
                <a16:creationId xmlns:a16="http://schemas.microsoft.com/office/drawing/2014/main" id="{FFD65F63-6CDB-46FC-920C-675F86F27F5F}"/>
              </a:ext>
            </a:extLst>
          </p:cNvPr>
          <p:cNvSpPr>
            <a:spLocks/>
          </p:cNvSpPr>
          <p:nvPr/>
        </p:nvSpPr>
        <p:spPr bwMode="auto">
          <a:xfrm>
            <a:off x="8264411" y="7786423"/>
            <a:ext cx="13747975" cy="20672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3500" tIns="63500" rIns="129359" bIns="63500" anchor="t">
            <a:spAutoFit/>
          </a:bodyPr>
          <a:lstStyle>
            <a:lvl1pPr marL="1588">
              <a:defRPr sz="82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Arial" panose="020B0604020202020204" pitchFamily="34" charset="0"/>
              </a:defRPr>
            </a:lvl1pPr>
            <a:lvl2pPr marL="742950" indent="-285750">
              <a:defRPr sz="82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Arial" panose="020B0604020202020204" pitchFamily="34" charset="0"/>
              </a:defRPr>
            </a:lvl2pPr>
            <a:lvl3pPr marL="1143000" indent="-228600">
              <a:defRPr sz="82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Arial" panose="020B0604020202020204" pitchFamily="34" charset="0"/>
              </a:defRPr>
            </a:lvl3pPr>
            <a:lvl4pPr marL="1600200" indent="-228600">
              <a:defRPr sz="82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Arial" panose="020B0604020202020204" pitchFamily="34" charset="0"/>
              </a:defRPr>
            </a:lvl4pPr>
            <a:lvl5pPr marL="2057400" indent="-228600">
              <a:defRPr sz="82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Arial" panose="020B0604020202020204" pitchFamily="34" charset="0"/>
              </a:defRPr>
            </a:lvl9pPr>
          </a:lstStyle>
          <a:p>
            <a:pPr marL="1270" algn="ctr" eaLnBrk="1" hangingPunct="1"/>
            <a:r>
              <a:rPr lang="en-US" altLang="en-US" sz="4800" b="1" dirty="0">
                <a:solidFill>
                  <a:schemeClr val="tx1"/>
                </a:solidFill>
                <a:latin typeface="Calibri" panose="020F0502020204030204" pitchFamily="34" charset="0"/>
                <a:ea typeface="ヒラギノ角ゴ Pro W3" charset="-128"/>
                <a:sym typeface="Lucida Grande" charset="0"/>
              </a:rPr>
              <a:t>ADAPT Centre</a:t>
            </a:r>
            <a:r>
              <a:rPr lang="en-US" altLang="en-US" sz="4800" b="1" dirty="0">
                <a:solidFill>
                  <a:schemeClr val="tx1"/>
                </a:solidFill>
                <a:latin typeface="Calibri" panose="020F0502020204030204" pitchFamily="34" charset="0"/>
                <a:ea typeface="ヒラギノ角ゴ Pro W3" charset="-128"/>
                <a:cs typeface="Calibri"/>
              </a:rPr>
              <a:t>, </a:t>
            </a:r>
            <a:r>
              <a:rPr lang="en-US" altLang="en-US" sz="4800" b="1" dirty="0">
                <a:solidFill>
                  <a:schemeClr val="tx1"/>
                </a:solidFill>
                <a:latin typeface="Calibri"/>
                <a:cs typeface="Calibri"/>
              </a:rPr>
              <a:t>Trinity College Dublin, Dublin, Ireland </a:t>
            </a:r>
            <a:br>
              <a:rPr lang="en-US" altLang="en-US" sz="4800" b="1" dirty="0">
                <a:solidFill>
                  <a:schemeClr val="tx1"/>
                </a:solidFill>
                <a:latin typeface="Calibri"/>
                <a:cs typeface="Calibri"/>
              </a:rPr>
            </a:br>
            <a:r>
              <a:rPr lang="en-US" altLang="en-US" sz="3600" b="1" dirty="0">
                <a:solidFill>
                  <a:schemeClr val="tx1"/>
                </a:solidFill>
                <a:latin typeface="Calibri"/>
                <a:cs typeface="Calibri"/>
              </a:rPr>
              <a:t>{ </a:t>
            </a:r>
            <a:r>
              <a:rPr lang="en-US" sz="3600" dirty="0" err="1">
                <a:solidFill>
                  <a:srgbClr val="366092"/>
                </a:solidFill>
                <a:latin typeface="Calibri"/>
                <a:cs typeface="Calibri"/>
              </a:rPr>
              <a:t>harshvardhan.pandit</a:t>
            </a:r>
            <a:r>
              <a:rPr lang="en-US" sz="3600" dirty="0">
                <a:solidFill>
                  <a:srgbClr val="366092"/>
                </a:solidFill>
                <a:latin typeface="Calibri"/>
                <a:cs typeface="Calibri"/>
              </a:rPr>
              <a:t> | </a:t>
            </a:r>
            <a:r>
              <a:rPr lang="en-US" sz="3600" dirty="0" err="1">
                <a:solidFill>
                  <a:srgbClr val="366092"/>
                </a:solidFill>
                <a:latin typeface="Calibri"/>
                <a:cs typeface="Calibri"/>
              </a:rPr>
              <a:t>declan.osullivan</a:t>
            </a:r>
            <a:r>
              <a:rPr lang="en-US" sz="3600" dirty="0">
                <a:solidFill>
                  <a:srgbClr val="366092"/>
                </a:solidFill>
                <a:latin typeface="Calibri"/>
                <a:cs typeface="Calibri"/>
              </a:rPr>
              <a:t> | </a:t>
            </a:r>
            <a:r>
              <a:rPr lang="en-US" sz="3600" dirty="0" err="1">
                <a:solidFill>
                  <a:srgbClr val="366092"/>
                </a:solidFill>
                <a:latin typeface="Calibri"/>
                <a:cs typeface="Calibri"/>
              </a:rPr>
              <a:t>dave.lewis</a:t>
            </a:r>
            <a:r>
              <a:rPr lang="en-US" sz="3600" dirty="0">
                <a:solidFill>
                  <a:srgbClr val="366092"/>
                </a:solidFill>
                <a:latin typeface="Calibri"/>
                <a:cs typeface="Calibri"/>
              </a:rPr>
              <a:t> </a:t>
            </a:r>
            <a:r>
              <a:rPr lang="en-US" altLang="en-US" sz="3600" b="1" dirty="0">
                <a:solidFill>
                  <a:schemeClr val="tx1"/>
                </a:solidFill>
                <a:latin typeface="Calibri"/>
                <a:cs typeface="Calibri"/>
              </a:rPr>
              <a:t>} </a:t>
            </a:r>
            <a:r>
              <a:rPr lang="en-US" sz="3600" dirty="0">
                <a:solidFill>
                  <a:srgbClr val="366092"/>
                </a:solidFill>
                <a:latin typeface="Calibri"/>
                <a:cs typeface="Calibri"/>
              </a:rPr>
              <a:t>@ adaptcentre.ie</a:t>
            </a:r>
          </a:p>
          <a:p>
            <a:pPr marL="1270" algn="ctr" eaLnBrk="1" hangingPunct="1"/>
            <a:r>
              <a:rPr lang="en-US" sz="3600" b="1" dirty="0">
                <a:solidFill>
                  <a:srgbClr val="366092"/>
                </a:solidFill>
                <a:latin typeface="Calibri"/>
                <a:cs typeface="Calibri"/>
              </a:rPr>
              <a:t>@coolharsh55 </a:t>
            </a:r>
            <a:r>
              <a:rPr lang="en-US" sz="3600" dirty="0">
                <a:solidFill>
                  <a:srgbClr val="366092"/>
                </a:solidFill>
                <a:latin typeface="Calibri"/>
                <a:cs typeface="Calibri"/>
              </a:rPr>
              <a:t> </a:t>
            </a:r>
            <a:r>
              <a:rPr lang="en-US" sz="4200" b="1" dirty="0">
                <a:solidFill>
                  <a:srgbClr val="366092"/>
                </a:solidFill>
                <a:latin typeface="Calibri"/>
                <a:cs typeface="Calibri"/>
              </a:rPr>
              <a:t>https://openscience.adaptcentre.ie/</a:t>
            </a:r>
          </a:p>
        </p:txBody>
      </p:sp>
      <p:sp>
        <p:nvSpPr>
          <p:cNvPr id="4106" name="Rectangle 4">
            <a:extLst>
              <a:ext uri="{FF2B5EF4-FFF2-40B4-BE49-F238E27FC236}">
                <a16:creationId xmlns:a16="http://schemas.microsoft.com/office/drawing/2014/main" id="{029B53A1-2FDC-43C0-BC06-BB9399DD11CC}"/>
              </a:ext>
            </a:extLst>
          </p:cNvPr>
          <p:cNvSpPr>
            <a:spLocks/>
          </p:cNvSpPr>
          <p:nvPr/>
        </p:nvSpPr>
        <p:spPr bwMode="auto">
          <a:xfrm>
            <a:off x="14274800" y="41548050"/>
            <a:ext cx="15038388" cy="957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63500" tIns="63500" rIns="129359" bIns="63500"/>
          <a:lstStyle>
            <a:lvl1pPr marL="1588">
              <a:defRPr sz="82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Arial" panose="020B0604020202020204" pitchFamily="34" charset="0"/>
              </a:defRPr>
            </a:lvl1pPr>
            <a:lvl2pPr marL="742950" indent="-285750">
              <a:defRPr sz="82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Arial" panose="020B0604020202020204" pitchFamily="34" charset="0"/>
              </a:defRPr>
            </a:lvl2pPr>
            <a:lvl3pPr marL="1143000" indent="-228600">
              <a:defRPr sz="82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Arial" panose="020B0604020202020204" pitchFamily="34" charset="0"/>
              </a:defRPr>
            </a:lvl3pPr>
            <a:lvl4pPr marL="1600200" indent="-228600">
              <a:defRPr sz="82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Arial" panose="020B0604020202020204" pitchFamily="34" charset="0"/>
              </a:defRPr>
            </a:lvl4pPr>
            <a:lvl5pPr marL="2057400" indent="-228600">
              <a:defRPr sz="82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400">
                <a:solidFill>
                  <a:schemeClr val="bg1"/>
                </a:solidFill>
              </a:rPr>
              <a:t>The ADAPT Centre for Digital Content Technology is funded under the SFI Research Centres Programme </a:t>
            </a:r>
          </a:p>
          <a:p>
            <a:pPr eaLnBrk="1" hangingPunct="1"/>
            <a:r>
              <a:rPr lang="en-US" altLang="en-US" sz="2400">
                <a:solidFill>
                  <a:schemeClr val="bg1"/>
                </a:solidFill>
              </a:rPr>
              <a:t>(Grant 13/RC/2106) and is co-funded under the European Regional Development Fund.</a:t>
            </a:r>
            <a:endParaRPr lang="en-US" altLang="en-US" sz="2400" b="1">
              <a:solidFill>
                <a:schemeClr val="bg1"/>
              </a:solidFill>
              <a:latin typeface="Lucida Grande" charset="0"/>
              <a:ea typeface="ヒラギノ角ゴ Pro W3" charset="-128"/>
              <a:sym typeface="Lucida Grande" charset="0"/>
            </a:endParaRPr>
          </a:p>
        </p:txBody>
      </p:sp>
      <p:pic>
        <p:nvPicPr>
          <p:cNvPr id="4107" name="Picture 21" descr="http://eithealth.eu/wp-content/uploads/2016/01/Trinity-Logo-stacked.jpg">
            <a:extLst>
              <a:ext uri="{FF2B5EF4-FFF2-40B4-BE49-F238E27FC236}">
                <a16:creationId xmlns:a16="http://schemas.microsoft.com/office/drawing/2014/main" id="{51D34CD8-8E94-4DC1-9FC0-DC128ADB67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79100" y="1651000"/>
            <a:ext cx="6692900" cy="3998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66C9AE0-7735-46DA-AF6C-214ED479C6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6873" y="10215350"/>
            <a:ext cx="24403050" cy="290886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ransition/>
</p:sld>
</file>

<file path=ppt/theme/theme1.xml><?xml version="1.0" encoding="utf-8"?>
<a:theme xmlns:a="http://schemas.openxmlformats.org/drawingml/2006/main" name="Cngl_poster_generic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4F81BD"/>
      </a:accent1>
      <a:accent2>
        <a:srgbClr val="333399"/>
      </a:accent2>
      <a:accent3>
        <a:srgbClr val="FFFFFF"/>
      </a:accent3>
      <a:accent4>
        <a:srgbClr val="000000"/>
      </a:accent4>
      <a:accent5>
        <a:srgbClr val="B2C1DB"/>
      </a:accent5>
      <a:accent6>
        <a:srgbClr val="2D2D8A"/>
      </a:accent6>
      <a:hlink>
        <a:srgbClr val="009999"/>
      </a:hlink>
      <a:folHlink>
        <a:srgbClr val="99CC00"/>
      </a:folHlink>
    </a:clrScheme>
    <a:fontScheme name="Cngl_poster_generic">
      <a:majorFont>
        <a:latin typeface="Lucida Grande"/>
        <a:ea typeface="ヒラギノ角ゴ ProN W3"/>
        <a:cs typeface="ヒラギノ角ゴ ProN W3"/>
      </a:majorFont>
      <a:minorFont>
        <a:latin typeface="Lucida Grande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4F81BD"/>
        </a:solidFill>
        <a:ln w="9525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8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ヒラギノ角ゴ ProN W3" charset="0"/>
            <a:cs typeface="ヒラギノ角ゴ ProN W3" charset="0"/>
            <a:sym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4F81BD"/>
        </a:solidFill>
        <a:ln w="9525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8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ヒラギノ角ゴ ProN W3" charset="0"/>
            <a:cs typeface="ヒラギノ角ゴ ProN W3" charset="0"/>
            <a:sym typeface="Arial" charset="0"/>
          </a:defRPr>
        </a:defPPr>
      </a:lstStyle>
    </a:lnDef>
  </a:objectDefaults>
  <a:extraClrSchemeLst>
    <a:extraClrScheme>
      <a:clrScheme name="Cngl_poster_generic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</TotalTime>
  <Words>64</Words>
  <Application>Microsoft Office PowerPoint</Application>
  <PresentationFormat>Custom</PresentationFormat>
  <Paragraphs>9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8" baseType="lpstr">
      <vt:lpstr>MS PGothic</vt:lpstr>
      <vt:lpstr>Arial</vt:lpstr>
      <vt:lpstr>Calibri</vt:lpstr>
      <vt:lpstr>Lucida Grande</vt:lpstr>
      <vt:lpstr>ヒラギノ角ゴ Pro W3</vt:lpstr>
      <vt:lpstr>ヒラギノ角ゴ ProN W3</vt:lpstr>
      <vt:lpstr>Cngl_poster_generic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Harsh</cp:lastModifiedBy>
  <cp:revision>13</cp:revision>
  <cp:lastPrinted>2018-09-06T20:35:48Z</cp:lastPrinted>
  <dcterms:modified xsi:type="dcterms:W3CDTF">2018-09-06T20:53:24Z</dcterms:modified>
</cp:coreProperties>
</file>